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8" r:id="rId10"/>
    <p:sldId id="263" r:id="rId11"/>
    <p:sldId id="264" r:id="rId12"/>
    <p:sldId id="265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78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2A5-F526-4794-92AA-644111DD0348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0B4B-C8E8-4350-8074-C6996617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0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2A5-F526-4794-92AA-644111DD0348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0B4B-C8E8-4350-8074-C6996617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34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2A5-F526-4794-92AA-644111DD0348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0B4B-C8E8-4350-8074-C6996617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84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2A5-F526-4794-92AA-644111DD0348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0B4B-C8E8-4350-8074-C6996617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2A5-F526-4794-92AA-644111DD0348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0B4B-C8E8-4350-8074-C6996617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0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2A5-F526-4794-92AA-644111DD0348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0B4B-C8E8-4350-8074-C6996617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4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2A5-F526-4794-92AA-644111DD0348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0B4B-C8E8-4350-8074-C6996617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0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2A5-F526-4794-92AA-644111DD0348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0B4B-C8E8-4350-8074-C6996617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50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2A5-F526-4794-92AA-644111DD0348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0B4B-C8E8-4350-8074-C6996617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08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2A5-F526-4794-92AA-644111DD0348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0B4B-C8E8-4350-8074-C6996617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9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572A5-F526-4794-92AA-644111DD0348}" type="datetimeFigureOut">
              <a:rPr lang="en-US" smtClean="0"/>
              <a:t>2/20/2014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0B4B-C8E8-4350-8074-C69966172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9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 descr="C:\Users\k.bakercarr\AppData\Local\Microsoft\Windows\Temporary Internet Files\Content.Outlook\FKVV7RCS\hrm.png"/>
          <p:cNvPicPr/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2446"/>
            <a:ext cx="4091302" cy="61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 descr="C:\Users\k.bakercarr\Desktop\revised shoe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5213232"/>
            <a:ext cx="3733800" cy="160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99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ginhealthmiles.com/northeastern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86200" y="4114800"/>
            <a:ext cx="51816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k.bakercarr\Desktop\revised sho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" y="1143000"/>
            <a:ext cx="867892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0352" y="5181599"/>
            <a:ext cx="784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WinterFest: </a:t>
            </a:r>
            <a:r>
              <a:rPr lang="en-US" sz="2400" i="1" dirty="0" smtClean="0"/>
              <a:t>Healthy You – Healthy Heart</a:t>
            </a:r>
          </a:p>
          <a:p>
            <a:pPr algn="ctr"/>
            <a:r>
              <a:rPr lang="en-US" sz="2400" dirty="0" smtClean="0"/>
              <a:t>Solomon Track in Cabot Cage, Valentine’s Day 2014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Sponsored by The Healthy You Team and Virgin Pulse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746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"/>
    </mc:Choice>
    <mc:Fallback>
      <p:transition spd="slow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12392"/>
            <a:ext cx="4064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12392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9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770888"/>
            <a:ext cx="3962400" cy="297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70888"/>
            <a:ext cx="3986784" cy="299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04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82" y="1600200"/>
            <a:ext cx="2367642" cy="228599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53000" y="4168914"/>
            <a:ext cx="419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GoZone:</a:t>
            </a:r>
            <a:r>
              <a:rPr lang="en-US" sz="2000" dirty="0" smtClean="0"/>
              <a:t> Your Passport to HealthCash!</a:t>
            </a:r>
          </a:p>
          <a:p>
            <a:pPr algn="ctr"/>
            <a:r>
              <a:rPr lang="en-US" sz="2000" dirty="0" smtClean="0"/>
              <a:t>Earn up to </a:t>
            </a:r>
            <a:r>
              <a:rPr lang="en-US" sz="2000" b="1" dirty="0" smtClean="0"/>
              <a:t>$75/Quarter</a:t>
            </a: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4419600" cy="351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4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0" y="1219200"/>
            <a:ext cx="8534400" cy="4604729"/>
            <a:chOff x="457200" y="1219200"/>
            <a:chExt cx="8534400" cy="46047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1219200"/>
              <a:ext cx="2209800" cy="213359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581400" y="1503926"/>
              <a:ext cx="54102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 </a:t>
              </a:r>
              <a:r>
                <a:rPr lang="en-US" b="1" dirty="0" smtClean="0"/>
                <a:t>GoZone</a:t>
              </a:r>
              <a:r>
                <a:rPr lang="en-US" dirty="0" smtClean="0"/>
                <a:t> is Your Passport to </a:t>
              </a:r>
              <a:r>
                <a:rPr lang="en-US" dirty="0" smtClean="0"/>
                <a:t>HealthCash </a:t>
              </a:r>
              <a:r>
                <a:rPr lang="en-US" dirty="0" smtClean="0"/>
                <a:t>and Fun!</a:t>
              </a:r>
            </a:p>
            <a:p>
              <a:r>
                <a:rPr lang="en-US" dirty="0" smtClean="0"/>
                <a:t>It’s as simple as 1, 2, 3!</a:t>
              </a:r>
            </a:p>
            <a:p>
              <a:endParaRPr lang="en-US" dirty="0"/>
            </a:p>
            <a:p>
              <a:pPr marL="342900" indent="-342900">
                <a:buFont typeface="+mj-lt"/>
                <a:buAutoNum type="arabicPeriod"/>
              </a:pPr>
              <a:r>
                <a:rPr lang="en-US" dirty="0" smtClean="0"/>
                <a:t>Wear It.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 smtClean="0"/>
                <a:t>Upload Your Steps.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 smtClean="0"/>
                <a:t>Earn HealthCash, up to </a:t>
              </a:r>
              <a:r>
                <a:rPr lang="en-US" b="1" dirty="0" smtClean="0"/>
                <a:t>$75 Each Quarter</a:t>
              </a:r>
              <a:r>
                <a:rPr lang="en-US" dirty="0" smtClean="0"/>
                <a:t>!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7200" y="3515605"/>
              <a:ext cx="77724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Already Active?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Great! Enroll and Earn HealthCash, up to </a:t>
              </a:r>
              <a:r>
                <a:rPr lang="en-US" b="1" dirty="0" smtClean="0"/>
                <a:t>$75 each quarter</a:t>
              </a:r>
              <a:r>
                <a:rPr lang="en-US" dirty="0" smtClean="0"/>
                <a:t>!</a:t>
              </a:r>
            </a:p>
            <a:p>
              <a:endParaRPr lang="en-US" dirty="0"/>
            </a:p>
            <a:p>
              <a:r>
                <a:rPr lang="en-US" b="1" dirty="0" smtClean="0"/>
                <a:t>Want to Increase Your Activity Level?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Enroll and Earn HealthCash, up to </a:t>
              </a:r>
              <a:r>
                <a:rPr lang="en-US" b="1" dirty="0" smtClean="0"/>
                <a:t>$75 each quarter</a:t>
              </a:r>
              <a:r>
                <a:rPr lang="en-US" dirty="0"/>
                <a:t>!</a:t>
              </a:r>
              <a:endParaRPr lang="en-US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The more you do, the more you earn!</a:t>
              </a:r>
            </a:p>
            <a:p>
              <a:endParaRPr lang="en-US" dirty="0"/>
            </a:p>
            <a:p>
              <a:r>
                <a:rPr lang="en-US" dirty="0" smtClean="0"/>
                <a:t>To enroll, go to: </a:t>
              </a:r>
              <a:r>
                <a:rPr lang="en-US" b="1" dirty="0" smtClean="0">
                  <a:hlinkClick r:id="rId3"/>
                </a:rPr>
                <a:t>www.virginhealthmiles.com/northeastern</a:t>
              </a:r>
              <a:endParaRPr lang="en-US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68626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"/>
    </mc:Choice>
    <mc:Fallback>
      <p:transition spd="slow" advTm="8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5725" y="2047875"/>
            <a:ext cx="4800600" cy="3600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47799"/>
            <a:ext cx="4165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12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28800"/>
            <a:ext cx="4165600" cy="3124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288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71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600"/>
            <a:ext cx="4114800" cy="308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95400"/>
            <a:ext cx="33718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6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88592"/>
            <a:ext cx="3946144" cy="2959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" y="1143000"/>
            <a:ext cx="3657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51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52600"/>
            <a:ext cx="4165600" cy="312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219200"/>
            <a:ext cx="36004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8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00200"/>
            <a:ext cx="4165600" cy="312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97152"/>
            <a:ext cx="4169664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1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48" y="1895856"/>
            <a:ext cx="396240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895856"/>
            <a:ext cx="396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3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86300" y="1638300"/>
            <a:ext cx="396240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0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127</Words>
  <Application>Microsoft Office PowerPoint</Application>
  <PresentationFormat>On-screen Show (4:3)</PresentationFormat>
  <Paragraphs>20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Baker-Carr, Katharine</dc:creator>
  <cp:lastModifiedBy>Baker-Carr, Katharine</cp:lastModifiedBy>
  <cp:revision>13</cp:revision>
  <dcterms:created xsi:type="dcterms:W3CDTF">2014-02-20T14:14:54Z</dcterms:created>
  <dcterms:modified xsi:type="dcterms:W3CDTF">2014-02-20T21:52:16Z</dcterms:modified>
</cp:coreProperties>
</file>